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62" r:id="rId4"/>
    <p:sldId id="257" r:id="rId5"/>
    <p:sldId id="259" r:id="rId6"/>
    <p:sldId id="260" r:id="rId7"/>
    <p:sldId id="261" r:id="rId8"/>
    <p:sldId id="25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0ECFE1-95D9-4D16-8AB2-D9ED1CF43778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E0294B-AE88-4335-9D7D-B66828A7E0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OUT OF STATE COLLEGE </a:t>
            </a:r>
            <a:r>
              <a:rPr lang="en-US" b="1" dirty="0" smtClean="0"/>
              <a:t>RESEARCH and Presentation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State College 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REMEMBER, you’ll have </a:t>
            </a:r>
            <a:r>
              <a:rPr lang="en-US" dirty="0" smtClean="0"/>
              <a:t>to pay out </a:t>
            </a:r>
            <a:r>
              <a:rPr lang="en-US" dirty="0" smtClean="0"/>
              <a:t>of state tuition, so….</a:t>
            </a:r>
          </a:p>
          <a:p>
            <a:r>
              <a:rPr lang="en-US" dirty="0" smtClean="0"/>
              <a:t>Choose </a:t>
            </a:r>
            <a:r>
              <a:rPr lang="en-US" dirty="0" smtClean="0"/>
              <a:t>a college/university in a state/country that has programs/majors that interest you or somewhere you would like to go…dream big!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kcurmano\AppData\Local\Microsoft\Windows\Temporary Internet Files\Content.IE5\JZU6WUG4\CFBMapIII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24400"/>
            <a:ext cx="4724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54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Make a Power Point Presentation/Pages/Prezi that convinces your teachers and classmates why we should go on a tour of the college you picked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kcurmano\AppData\Local\Microsoft\Windows\Temporary Internet Files\Content.IE5\PBAK7YLB\educaci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4495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6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Presentation should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10/20/30 RULE: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no more than 10 slides;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 more than 20 words per slide;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30 point font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400" dirty="0" smtClean="0">
                <a:solidFill>
                  <a:srgbClr val="FF0000"/>
                </a:solidFill>
              </a:rPr>
              <a:t>Include PICTURES</a:t>
            </a:r>
            <a:r>
              <a:rPr lang="en-US" sz="5400" dirty="0" smtClean="0">
                <a:solidFill>
                  <a:srgbClr val="FF0000"/>
                </a:solidFill>
              </a:rPr>
              <a:t>!  Videos!  Live links to website!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 descr="C:\Users\kcurmano\AppData\Local\Microsoft\Windows\Temporary Internet Files\Content.IE5\CPELVS1U\educat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0"/>
            <a:ext cx="2286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4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62800" cy="4495800"/>
          </a:xfrm>
        </p:spPr>
        <p:txBody>
          <a:bodyPr>
            <a:normAutofit fontScale="92500" lnSpcReduction="20000"/>
          </a:bodyPr>
          <a:lstStyle/>
          <a:p>
            <a:pPr lvl="2"/>
            <a:endParaRPr lang="en-US" sz="3200" dirty="0" smtClean="0"/>
          </a:p>
          <a:p>
            <a:pPr lvl="2"/>
            <a:endParaRPr lang="en-US" sz="3200" dirty="0"/>
          </a:p>
          <a:p>
            <a:pPr lvl="2"/>
            <a:endParaRPr lang="en-US" sz="3200" dirty="0" smtClean="0"/>
          </a:p>
          <a:p>
            <a:pPr lvl="2"/>
            <a:endParaRPr lang="en-US" sz="3200" dirty="0" smtClean="0"/>
          </a:p>
          <a:p>
            <a:pPr lvl="2"/>
            <a:r>
              <a:rPr lang="en-US" sz="3200" dirty="0" smtClean="0"/>
              <a:t>Cost per year—tuition</a:t>
            </a:r>
            <a:r>
              <a:rPr lang="en-US" sz="3200" dirty="0" smtClean="0"/>
              <a:t>, room &amp; board, etc</a:t>
            </a:r>
            <a:r>
              <a:rPr lang="en-US" sz="3200" dirty="0" smtClean="0"/>
              <a:t>.  Separate it, please!</a:t>
            </a:r>
            <a:endParaRPr lang="en-US" sz="3200" dirty="0"/>
          </a:p>
          <a:p>
            <a:pPr lvl="2"/>
            <a:r>
              <a:rPr lang="en-US" sz="3200" dirty="0" smtClean="0"/>
              <a:t>Are there s</a:t>
            </a:r>
            <a:r>
              <a:rPr lang="en-US" sz="3200" dirty="0" smtClean="0"/>
              <a:t>cholarships </a:t>
            </a:r>
            <a:r>
              <a:rPr lang="en-US" sz="3200" dirty="0"/>
              <a:t>and financial </a:t>
            </a:r>
            <a:r>
              <a:rPr lang="en-US" sz="3200" dirty="0" smtClean="0"/>
              <a:t>aid </a:t>
            </a:r>
            <a:r>
              <a:rPr lang="en-US" sz="3200" dirty="0" smtClean="0"/>
              <a:t>available?</a:t>
            </a:r>
            <a:endParaRPr lang="en-US" sz="3200" dirty="0"/>
          </a:p>
          <a:p>
            <a:pPr lvl="2"/>
            <a:r>
              <a:rPr lang="en-US" sz="3200" dirty="0"/>
              <a:t>Entrance requirements (think eligibility index</a:t>
            </a:r>
            <a:r>
              <a:rPr lang="en-US" sz="3200" dirty="0" smtClean="0"/>
              <a:t>)  What kind of SAT and GPA do you have to have to be accepted?</a:t>
            </a:r>
            <a:endParaRPr lang="en-US" sz="3200" dirty="0"/>
          </a:p>
          <a:p>
            <a:pPr lvl="2"/>
            <a:endParaRPr lang="en-US" dirty="0"/>
          </a:p>
        </p:txBody>
      </p:sp>
      <p:pic>
        <p:nvPicPr>
          <p:cNvPr id="4098" name="Picture 2" descr="C:\Users\kcurmano\AppData\Local\Microsoft\Windows\Temporary Internet Files\Content.IE5\JZU6WUG4\학사모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2536878" cy="177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1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endParaRPr lang="en-US" sz="3200" dirty="0" smtClean="0"/>
          </a:p>
          <a:p>
            <a:pPr lvl="2"/>
            <a:endParaRPr lang="en-US" sz="3200" dirty="0" smtClean="0"/>
          </a:p>
          <a:p>
            <a:pPr lvl="2"/>
            <a:endParaRPr lang="en-US" sz="3200" dirty="0"/>
          </a:p>
          <a:p>
            <a:pPr lvl="2"/>
            <a:endParaRPr lang="en-US" sz="3200" dirty="0" smtClean="0"/>
          </a:p>
          <a:p>
            <a:pPr lvl="2"/>
            <a:r>
              <a:rPr lang="en-US" sz="3200" dirty="0"/>
              <a:t>Where is it located?  Size of the city?</a:t>
            </a:r>
          </a:p>
          <a:p>
            <a:pPr lvl="2"/>
            <a:r>
              <a:rPr lang="en-US" sz="3200" dirty="0" smtClean="0"/>
              <a:t>How </a:t>
            </a:r>
            <a:r>
              <a:rPr lang="en-US" sz="3200" dirty="0" smtClean="0"/>
              <a:t>many students go there?</a:t>
            </a:r>
          </a:p>
          <a:p>
            <a:pPr lvl="2"/>
            <a:r>
              <a:rPr lang="en-US" sz="3200" dirty="0" smtClean="0"/>
              <a:t>Available/popular </a:t>
            </a:r>
            <a:r>
              <a:rPr lang="en-US" sz="3200" dirty="0" smtClean="0"/>
              <a:t>majors</a:t>
            </a:r>
            <a:endParaRPr lang="en-US" sz="3200" dirty="0"/>
          </a:p>
          <a:p>
            <a:pPr lvl="2"/>
            <a:r>
              <a:rPr lang="en-US" sz="3200" dirty="0"/>
              <a:t>What is it like where the college is located</a:t>
            </a:r>
            <a:r>
              <a:rPr lang="en-US" sz="3200" dirty="0" smtClean="0"/>
              <a:t>?  </a:t>
            </a:r>
            <a:endParaRPr lang="en-US" sz="3200" dirty="0"/>
          </a:p>
          <a:p>
            <a:pPr marL="685800" lvl="2" indent="0">
              <a:buNone/>
            </a:pPr>
            <a:endParaRPr lang="en-US" sz="3200" dirty="0"/>
          </a:p>
          <a:p>
            <a:endParaRPr lang="en-US" dirty="0"/>
          </a:p>
        </p:txBody>
      </p:sp>
      <p:pic>
        <p:nvPicPr>
          <p:cNvPr id="1032" name="Picture 8" descr="C:\Users\abatiste\AppData\Local\Microsoft\Windows\Temporary Internet Files\Content.IE5\BMYG7AXE\Yale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308027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Other helpful stuff to know…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551837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What’s the mascot?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Available extra </a:t>
            </a:r>
            <a:r>
              <a:rPr lang="en-US" sz="3200" dirty="0" err="1"/>
              <a:t>curriculars</a:t>
            </a:r>
            <a:r>
              <a:rPr lang="en-US" sz="3200" dirty="0"/>
              <a:t>—include clubs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Any other important information—something </a:t>
            </a:r>
            <a:r>
              <a:rPr lang="en-US" sz="3200" b="1" dirty="0"/>
              <a:t>cool </a:t>
            </a:r>
            <a:r>
              <a:rPr lang="en-US" sz="3200" dirty="0"/>
              <a:t>about that school that you discovered</a:t>
            </a:r>
          </a:p>
        </p:txBody>
      </p:sp>
      <p:pic>
        <p:nvPicPr>
          <p:cNvPr id="3074" name="Picture 2" descr="C:\Users\abatiste\AppData\Local\Microsoft\Windows\Temporary Internet Files\Content.IE5\BMYG7AXE\The_Oregon_Duck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393" y="152400"/>
            <a:ext cx="3104095" cy="286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batiste\AppData\Local\Microsoft\Windows\Temporary Internet Files\Content.IE5\ZZM3LO8T\120px-Tiger_mascot-Converted-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393" y="5181600"/>
            <a:ext cx="2686697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batiste\AppData\Local\Microsoft\Windows\Temporary Internet Files\Content.IE5\QJSJS1E3\Southern_Miss_Golden_Eagle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11" y="2089398"/>
            <a:ext cx="1311719" cy="92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batiste\AppData\Local\Microsoft\Windows\Temporary Internet Files\Content.IE5\AVH2YQU2\Duke_Blue_Devils_logo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0682"/>
            <a:ext cx="1772543" cy="149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1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may work with one or two other people.  You will present </a:t>
            </a:r>
            <a:r>
              <a:rPr lang="en-US" dirty="0" smtClean="0"/>
              <a:t>on</a:t>
            </a:r>
            <a:r>
              <a:rPr lang="en-US" dirty="0"/>
              <a:t> </a:t>
            </a:r>
            <a:r>
              <a:rPr lang="en-US" dirty="0" smtClean="0"/>
              <a:t>Thursday!</a:t>
            </a:r>
            <a:endParaRPr lang="en-US" dirty="0" smtClean="0"/>
          </a:p>
          <a:p>
            <a:r>
              <a:rPr lang="en-US" dirty="0" smtClean="0"/>
              <a:t>Be prepared to answer questions from your classmates and teachers</a:t>
            </a:r>
          </a:p>
          <a:p>
            <a:r>
              <a:rPr lang="en-US" dirty="0" smtClean="0"/>
              <a:t>Go to college to get more knowledge!</a:t>
            </a:r>
            <a:endParaRPr lang="en-US" dirty="0"/>
          </a:p>
        </p:txBody>
      </p:sp>
      <p:pic>
        <p:nvPicPr>
          <p:cNvPr id="4098" name="Picture 2" descr="C:\Users\abatiste\AppData\Local\Microsoft\Windows\Temporary Internet Files\Content.IE5\BMYG7AXE\University-Lif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19600"/>
            <a:ext cx="43434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5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Choices—got other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Michigan State U.</a:t>
            </a:r>
          </a:p>
          <a:p>
            <a:r>
              <a:rPr lang="en-US" dirty="0" smtClean="0"/>
              <a:t>Arizona State U.</a:t>
            </a:r>
          </a:p>
          <a:p>
            <a:r>
              <a:rPr lang="en-US" dirty="0" smtClean="0"/>
              <a:t>U. of New Mexico</a:t>
            </a:r>
          </a:p>
          <a:p>
            <a:r>
              <a:rPr lang="en-US" dirty="0" smtClean="0"/>
              <a:t>Arizona U.</a:t>
            </a:r>
          </a:p>
          <a:p>
            <a:r>
              <a:rPr lang="en-US" dirty="0" smtClean="0"/>
              <a:t>UCLA</a:t>
            </a:r>
          </a:p>
          <a:p>
            <a:r>
              <a:rPr lang="en-US" dirty="0" smtClean="0"/>
              <a:t>USC</a:t>
            </a:r>
          </a:p>
          <a:p>
            <a:r>
              <a:rPr lang="en-US" dirty="0" smtClean="0"/>
              <a:t>Duke</a:t>
            </a:r>
          </a:p>
          <a:p>
            <a:r>
              <a:rPr lang="en-US" dirty="0" smtClean="0"/>
              <a:t>Princeton</a:t>
            </a:r>
          </a:p>
          <a:p>
            <a:r>
              <a:rPr lang="en-US" dirty="0" smtClean="0"/>
              <a:t>Florida State</a:t>
            </a:r>
          </a:p>
          <a:p>
            <a:r>
              <a:rPr lang="en-US" dirty="0" smtClean="0"/>
              <a:t>Texas U.</a:t>
            </a:r>
          </a:p>
          <a:p>
            <a:r>
              <a:rPr lang="en-US" dirty="0" smtClean="0"/>
              <a:t>Oklahoma</a:t>
            </a:r>
          </a:p>
          <a:p>
            <a:r>
              <a:rPr lang="en-US" dirty="0" smtClean="0"/>
              <a:t>Montana State U.</a:t>
            </a:r>
          </a:p>
          <a:p>
            <a:r>
              <a:rPr lang="en-US" smtClean="0"/>
              <a:t>Grand Canyon U.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240</TotalTime>
  <Words>285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OUT OF STATE COLLEGE RESEARCH and Presentation</vt:lpstr>
      <vt:lpstr>Out of State College Research</vt:lpstr>
      <vt:lpstr>What to do?</vt:lpstr>
      <vt:lpstr> Presentation should include:</vt:lpstr>
      <vt:lpstr>Information to Include</vt:lpstr>
      <vt:lpstr>What else?</vt:lpstr>
      <vt:lpstr>What else?</vt:lpstr>
      <vt:lpstr>Requirements</vt:lpstr>
      <vt:lpstr>Choices—got other ideas?</vt:lpstr>
    </vt:vector>
  </TitlesOfParts>
  <Company>Durango School District 9R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Denver College Research</dc:title>
  <dc:creator>District Office Employee</dc:creator>
  <cp:lastModifiedBy>District Office Employee</cp:lastModifiedBy>
  <cp:revision>12</cp:revision>
  <dcterms:created xsi:type="dcterms:W3CDTF">2015-10-30T20:12:17Z</dcterms:created>
  <dcterms:modified xsi:type="dcterms:W3CDTF">2017-04-14T20:10:55Z</dcterms:modified>
</cp:coreProperties>
</file>